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5844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7</Slides>
  <Notes>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2018-10-16T13:02:17Z</dcterms:created>
  <dcterms:modified xsi:type="dcterms:W3CDTF">2018-10-16T11:02:19Z</dcterms:modified>
</cp:coreProperties>
</file>